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1" d="100"/>
          <a:sy n="91" d="100"/>
        </p:scale>
        <p:origin x="-250" y="-1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6A36000-EF43-BF58-20C7-CD4103E6E619}"/>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xmlns="" id="{C27C7531-36F0-368E-5529-E6D7E2DC80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xmlns="" id="{2EFBF6E4-F8A9-7D9C-2D65-A4C6940174CE}"/>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8F7F592C-5061-4D10-E10C-B5582B1FF78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xmlns="" id="{8A2F2B6A-C7AB-F74A-0B17-173D1EF6842A}"/>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388204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2D6D1EF-F7A2-672B-D797-C036DA853823}"/>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xmlns="" id="{2ACE7072-37D4-2186-0254-A8333E00BBFB}"/>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xmlns="" id="{A597AFF0-05DE-CD36-A212-6145970163B3}"/>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0DB3AF5E-6042-4B0B-FA53-C03FBA8BD83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xmlns="" id="{3641C73A-D303-3B35-109F-CDD5D66E5A29}"/>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17637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xmlns="" id="{93EEFEE4-C83A-ECBB-E73E-59EA0F95E39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xmlns="" id="{1509808A-1E2B-03E9-1706-47D3D6AA075A}"/>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xmlns="" id="{2B403A76-8BEB-83B9-9533-6993ADCDD448}"/>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7C865E7B-383B-F949-BBFA-BF492C0C93D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xmlns="" id="{4768BF1D-A2F6-9CC0-2E58-66AA61F1E295}"/>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102357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AC2CD48-F2EB-D1F7-A1C9-5A6F17ABC62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xmlns="" id="{0E1B389A-7C90-938A-8195-D033555CA2BE}"/>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xmlns="" id="{8FE7FF3C-2B26-D64F-A484-D72ED1BE9C0E}"/>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0B08E435-8BCA-46CB-1B73-AA8910539BF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xmlns="" id="{B19F431E-24FA-3318-43C6-FA71C96A2567}"/>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1965256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1EAF49C-4DC3-49E4-86D1-CB97D021F405}"/>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xmlns="" id="{0D617CFF-E209-9718-8E17-75448CCA7F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xmlns="" id="{3EA7A148-31F6-EDC4-2BAF-BA6FDFBA0BD4}"/>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B1E96DED-ACEE-D373-436C-3A885FCC2E8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xmlns="" id="{6FA4CC6D-72E2-B7B3-E0D6-24418AEC57DA}"/>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55655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7AD92B3-5F17-F549-EBE3-41A005243B8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xmlns="" id="{309BF463-CA06-D107-19C5-F7B79E3D9569}"/>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xmlns="" id="{67B753A2-F4EF-7DA5-E738-409A8FA16F85}"/>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xmlns="" id="{EC26547B-2A98-79C0-40EA-4F1107C2C860}"/>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6" name="Pladsholder til sidefod 5">
            <a:extLst>
              <a:ext uri="{FF2B5EF4-FFF2-40B4-BE49-F238E27FC236}">
                <a16:creationId xmlns:a16="http://schemas.microsoft.com/office/drawing/2014/main" xmlns="" id="{EC1159FE-124C-3A83-9140-7119A75EF0BA}"/>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xmlns="" id="{31826900-D0E0-18A7-2B5E-858DE3C19AAF}"/>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92913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9C5115B-9677-262A-AA70-3FD528B356D4}"/>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xmlns="" id="{7351B204-E0A9-19DC-5279-3E720B567B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xmlns="" id="{54F29187-C311-2F1A-5072-3710307386B9}"/>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xmlns="" id="{F39FCB70-0EB0-9B44-F7CC-F57CEA2407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xmlns="" id="{B7DA14E4-F030-105C-A8BA-46D6C3C8076B}"/>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xmlns="" id="{B2DE6952-8383-57B9-AEE8-26DECC6DE579}"/>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8" name="Pladsholder til sidefod 7">
            <a:extLst>
              <a:ext uri="{FF2B5EF4-FFF2-40B4-BE49-F238E27FC236}">
                <a16:creationId xmlns:a16="http://schemas.microsoft.com/office/drawing/2014/main" xmlns="" id="{68AFB1DA-9451-4DF9-C4D8-CF5B5207685C}"/>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xmlns="" id="{AB4A9D83-3EBD-BC07-7C9D-C504F7903E69}"/>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3498964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EA0E2FC-4511-FF33-0D8C-918EAF6550AE}"/>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xmlns="" id="{BEC3C955-DC71-7845-6EB3-592A2A560496}"/>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4" name="Pladsholder til sidefod 3">
            <a:extLst>
              <a:ext uri="{FF2B5EF4-FFF2-40B4-BE49-F238E27FC236}">
                <a16:creationId xmlns:a16="http://schemas.microsoft.com/office/drawing/2014/main" xmlns="" id="{57C7A6DD-4033-109B-C56B-576FCA2D79ED}"/>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xmlns="" id="{279EB752-CE50-0906-F933-777AEC15B3E2}"/>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884480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xmlns="" id="{B3918462-468E-D956-8DD0-FD63440719AF}"/>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3" name="Pladsholder til sidefod 2">
            <a:extLst>
              <a:ext uri="{FF2B5EF4-FFF2-40B4-BE49-F238E27FC236}">
                <a16:creationId xmlns:a16="http://schemas.microsoft.com/office/drawing/2014/main" xmlns="" id="{62C24DE8-9642-A89E-072F-7798B8C60073}"/>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xmlns="" id="{EE5E1B66-DF32-5DEE-C85F-6D0AB7221138}"/>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260299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96C86CB-A826-7B48-A3DE-8D1EAF49EB94}"/>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xmlns="" id="{877006CD-C8F3-DF43-62B9-B8EC10EE01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xmlns="" id="{1E0EBB46-3223-3083-59DB-482C3B6296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xmlns="" id="{E3A266D6-1781-3ABF-7DFD-11F7D0A0A898}"/>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6" name="Pladsholder til sidefod 5">
            <a:extLst>
              <a:ext uri="{FF2B5EF4-FFF2-40B4-BE49-F238E27FC236}">
                <a16:creationId xmlns:a16="http://schemas.microsoft.com/office/drawing/2014/main" xmlns="" id="{9556C42F-C73D-05E7-5D7A-2242962B6EB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xmlns="" id="{B5F3DECB-FDE8-C20E-F139-A556573239F6}"/>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2456743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8E7FAEE-F765-7F01-621D-C9E131ECFB9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xmlns="" id="{F82B8BF9-2822-39C6-18F8-1EEAD7F682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xmlns="" id="{D401FF5B-3594-27F2-51B7-4D1F137F86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xmlns="" id="{AB6737A8-A648-0FBC-AC8E-9A2980BE8946}"/>
              </a:ext>
            </a:extLst>
          </p:cNvPr>
          <p:cNvSpPr>
            <a:spLocks noGrp="1"/>
          </p:cNvSpPr>
          <p:nvPr>
            <p:ph type="dt" sz="half" idx="10"/>
          </p:nvPr>
        </p:nvSpPr>
        <p:spPr/>
        <p:txBody>
          <a:bodyPr/>
          <a:lstStyle/>
          <a:p>
            <a:fld id="{BEF423D6-1EC7-44D3-A0E6-84F47D14F760}" type="datetimeFigureOut">
              <a:rPr lang="da-DK" smtClean="0"/>
              <a:t>06-07-2022</a:t>
            </a:fld>
            <a:endParaRPr lang="da-DK"/>
          </a:p>
        </p:txBody>
      </p:sp>
      <p:sp>
        <p:nvSpPr>
          <p:cNvPr id="6" name="Pladsholder til sidefod 5">
            <a:extLst>
              <a:ext uri="{FF2B5EF4-FFF2-40B4-BE49-F238E27FC236}">
                <a16:creationId xmlns:a16="http://schemas.microsoft.com/office/drawing/2014/main" xmlns="" id="{C4BF4FFD-7CEF-00B2-CA60-679BE84E91E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xmlns="" id="{ABF68AB4-D633-03E6-AAA0-6BE55509409C}"/>
              </a:ext>
            </a:extLst>
          </p:cNvPr>
          <p:cNvSpPr>
            <a:spLocks noGrp="1"/>
          </p:cNvSpPr>
          <p:nvPr>
            <p:ph type="sldNum" sz="quarter" idx="12"/>
          </p:nvPr>
        </p:nvSpPr>
        <p:spPr/>
        <p:txBody>
          <a:bodyPr/>
          <a:lstStyle/>
          <a:p>
            <a:fld id="{3B75AA4F-F75F-46A8-B9D5-CF855C21698C}" type="slidenum">
              <a:rPr lang="da-DK" smtClean="0"/>
              <a:t>‹nr.›</a:t>
            </a:fld>
            <a:endParaRPr lang="da-DK"/>
          </a:p>
        </p:txBody>
      </p:sp>
    </p:spTree>
    <p:extLst>
      <p:ext uri="{BB962C8B-B14F-4D97-AF65-F5344CB8AC3E}">
        <p14:creationId xmlns:p14="http://schemas.microsoft.com/office/powerpoint/2010/main" val="3353596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xmlns="" id="{749844BB-EC0C-3995-7DCC-56EBE65EAB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xmlns="" id="{39BCC83A-0BD6-83AF-BA63-17000C78F0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xmlns="" id="{055578C2-2845-57F1-B312-71001AD369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F423D6-1EC7-44D3-A0E6-84F47D14F760}" type="datetimeFigureOut">
              <a:rPr lang="da-DK" smtClean="0"/>
              <a:t>06-07-2022</a:t>
            </a:fld>
            <a:endParaRPr lang="da-DK"/>
          </a:p>
        </p:txBody>
      </p:sp>
      <p:sp>
        <p:nvSpPr>
          <p:cNvPr id="5" name="Pladsholder til sidefod 4">
            <a:extLst>
              <a:ext uri="{FF2B5EF4-FFF2-40B4-BE49-F238E27FC236}">
                <a16:creationId xmlns:a16="http://schemas.microsoft.com/office/drawing/2014/main" xmlns="" id="{2FC76451-A5CC-6516-504F-784CC9DBA6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xmlns="" id="{A2AE423E-9454-BEDB-919B-154492E000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75AA4F-F75F-46A8-B9D5-CF855C21698C}" type="slidenum">
              <a:rPr lang="da-DK" smtClean="0"/>
              <a:t>‹nr.›</a:t>
            </a:fld>
            <a:endParaRPr lang="da-DK"/>
          </a:p>
        </p:txBody>
      </p:sp>
    </p:spTree>
    <p:extLst>
      <p:ext uri="{BB962C8B-B14F-4D97-AF65-F5344CB8AC3E}">
        <p14:creationId xmlns:p14="http://schemas.microsoft.com/office/powerpoint/2010/main" val="2186394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A66EAC9-EB41-726C-0DD8-97083CE07796}"/>
              </a:ext>
            </a:extLst>
          </p:cNvPr>
          <p:cNvSpPr>
            <a:spLocks noGrp="1"/>
          </p:cNvSpPr>
          <p:nvPr>
            <p:ph type="ctrTitle"/>
          </p:nvPr>
        </p:nvSpPr>
        <p:spPr/>
        <p:txBody>
          <a:bodyPr/>
          <a:lstStyle/>
          <a:p>
            <a:r>
              <a:rPr lang="da-DK" dirty="0"/>
              <a:t>Infoaften den 5. juli 2022</a:t>
            </a:r>
          </a:p>
        </p:txBody>
      </p:sp>
      <p:sp>
        <p:nvSpPr>
          <p:cNvPr id="3" name="Undertitel 2">
            <a:extLst>
              <a:ext uri="{FF2B5EF4-FFF2-40B4-BE49-F238E27FC236}">
                <a16:creationId xmlns:a16="http://schemas.microsoft.com/office/drawing/2014/main" xmlns="" id="{CC247110-B32C-5C80-0F77-371F900D2C2E}"/>
              </a:ext>
            </a:extLst>
          </p:cNvPr>
          <p:cNvSpPr>
            <a:spLocks noGrp="1"/>
          </p:cNvSpPr>
          <p:nvPr>
            <p:ph type="subTitle" idx="1"/>
          </p:nvPr>
        </p:nvSpPr>
        <p:spPr/>
        <p:txBody>
          <a:bodyPr>
            <a:normAutofit fontScale="55000" lnSpcReduction="20000"/>
          </a:bodyPr>
          <a:lstStyle/>
          <a:p>
            <a:r>
              <a:rPr lang="da-DK" dirty="0"/>
              <a:t>Hvad skal jeg vide som hjælper ved </a:t>
            </a:r>
            <a:r>
              <a:rPr lang="da-DK" dirty="0" err="1"/>
              <a:t>marathon</a:t>
            </a:r>
            <a:r>
              <a:rPr lang="da-DK" dirty="0"/>
              <a:t>:</a:t>
            </a:r>
          </a:p>
          <a:p>
            <a:endParaRPr lang="da-DK" dirty="0"/>
          </a:p>
          <a:p>
            <a:endParaRPr lang="da-DK" dirty="0"/>
          </a:p>
          <a:p>
            <a:endParaRPr lang="da-DK" dirty="0"/>
          </a:p>
          <a:p>
            <a:endParaRPr lang="da-DK" dirty="0"/>
          </a:p>
          <a:p>
            <a:pPr algn="r"/>
            <a:r>
              <a:rPr lang="da-DK" dirty="0"/>
              <a:t>Ved Anne Grethe Nørgaard</a:t>
            </a:r>
          </a:p>
        </p:txBody>
      </p:sp>
    </p:spTree>
    <p:extLst>
      <p:ext uri="{BB962C8B-B14F-4D97-AF65-F5344CB8AC3E}">
        <p14:creationId xmlns:p14="http://schemas.microsoft.com/office/powerpoint/2010/main" val="3936953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904AB4B-B96D-CCD4-0AD0-6C3A5511BCD7}"/>
              </a:ext>
            </a:extLst>
          </p:cNvPr>
          <p:cNvSpPr>
            <a:spLocks noGrp="1"/>
          </p:cNvSpPr>
          <p:nvPr>
            <p:ph type="title"/>
          </p:nvPr>
        </p:nvSpPr>
        <p:spPr/>
        <p:txBody>
          <a:bodyPr/>
          <a:lstStyle/>
          <a:p>
            <a:r>
              <a:rPr lang="da-DK" dirty="0"/>
              <a:t>DM og Forbundsmesterskab i VK 2022</a:t>
            </a:r>
          </a:p>
        </p:txBody>
      </p:sp>
      <p:sp>
        <p:nvSpPr>
          <p:cNvPr id="3" name="Pladsholder til indhold 2">
            <a:extLst>
              <a:ext uri="{FF2B5EF4-FFF2-40B4-BE49-F238E27FC236}">
                <a16:creationId xmlns:a16="http://schemas.microsoft.com/office/drawing/2014/main" xmlns="" id="{EA2A9EB8-207E-45FD-1D29-69DC717AAE97}"/>
              </a:ext>
            </a:extLst>
          </p:cNvPr>
          <p:cNvSpPr>
            <a:spLocks noGrp="1"/>
          </p:cNvSpPr>
          <p:nvPr>
            <p:ph idx="1"/>
          </p:nvPr>
        </p:nvSpPr>
        <p:spPr/>
        <p:txBody>
          <a:bodyPr/>
          <a:lstStyle/>
          <a:p>
            <a:pPr marL="0" indent="0">
              <a:buNone/>
            </a:pPr>
            <a:r>
              <a:rPr lang="da-DK" sz="1600" dirty="0"/>
              <a:t>Vi glæder os til at se jer alle og på forhånd tak for jeres indsats.</a:t>
            </a:r>
          </a:p>
          <a:p>
            <a:pPr marL="0" indent="0">
              <a:buNone/>
            </a:pPr>
            <a:r>
              <a:rPr lang="da-DK" sz="1600" dirty="0"/>
              <a:t>I får forplejning, mens I hjælper.</a:t>
            </a:r>
          </a:p>
          <a:p>
            <a:pPr marL="0" indent="0">
              <a:buNone/>
            </a:pPr>
            <a:r>
              <a:rPr lang="da-DK" sz="1600" dirty="0"/>
              <a:t>Har man opgaver i to dage er der gratis camping den nat. Er man flere dage uden at hjælpe, så aftales med INFO hvad man skal betale.</a:t>
            </a:r>
          </a:p>
          <a:p>
            <a:pPr marL="0" indent="0">
              <a:buNone/>
            </a:pPr>
            <a:r>
              <a:rPr lang="da-DK" sz="1600" dirty="0"/>
              <a:t>Lørdag aften er der kuskefest. Her kan hjælpere også købe billetter til på lige fod med kuskene (det er efter først til mølle princippet) </a:t>
            </a:r>
          </a:p>
          <a:p>
            <a:pPr marL="0" indent="0">
              <a:buNone/>
            </a:pPr>
            <a:r>
              <a:rPr lang="da-DK" sz="1600" dirty="0"/>
              <a:t>eller man kan vælge at lave fælles grill i det opstillede hjælpertelt.</a:t>
            </a:r>
          </a:p>
          <a:p>
            <a:pPr marL="0" indent="0">
              <a:buNone/>
            </a:pPr>
            <a:endParaRPr lang="da-DK" sz="1600" dirty="0"/>
          </a:p>
          <a:p>
            <a:pPr marL="0" indent="0">
              <a:buNone/>
            </a:pPr>
            <a:r>
              <a:rPr lang="da-DK" sz="1600" dirty="0"/>
              <a:t>På forhånd tak for hjælpen. </a:t>
            </a:r>
          </a:p>
          <a:p>
            <a:pPr marL="0" indent="0">
              <a:buNone/>
            </a:pPr>
            <a:r>
              <a:rPr lang="da-DK" sz="1600" i="1" dirty="0"/>
              <a:t>Vendsyssel Køreforening.</a:t>
            </a:r>
            <a:r>
              <a:rPr lang="da-DK" i="1" dirty="0"/>
              <a:t> </a:t>
            </a:r>
          </a:p>
        </p:txBody>
      </p:sp>
    </p:spTree>
    <p:extLst>
      <p:ext uri="{BB962C8B-B14F-4D97-AF65-F5344CB8AC3E}">
        <p14:creationId xmlns:p14="http://schemas.microsoft.com/office/powerpoint/2010/main" val="3566600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60E83D0-343A-EC8D-55C0-6FE9C620EE98}"/>
              </a:ext>
            </a:extLst>
          </p:cNvPr>
          <p:cNvSpPr>
            <a:spLocks noGrp="1"/>
          </p:cNvSpPr>
          <p:nvPr>
            <p:ph type="title"/>
          </p:nvPr>
        </p:nvSpPr>
        <p:spPr/>
        <p:txBody>
          <a:bodyPr/>
          <a:lstStyle/>
          <a:p>
            <a:r>
              <a:rPr lang="da-DK" dirty="0"/>
              <a:t>Nye regler </a:t>
            </a:r>
            <a:r>
              <a:rPr lang="da-DK" dirty="0" err="1"/>
              <a:t>ifht</a:t>
            </a:r>
            <a:r>
              <a:rPr lang="da-DK" dirty="0"/>
              <a:t>. </a:t>
            </a:r>
            <a:r>
              <a:rPr lang="da-DK" dirty="0" err="1"/>
              <a:t>marathon</a:t>
            </a:r>
            <a:endParaRPr lang="da-DK" dirty="0"/>
          </a:p>
        </p:txBody>
      </p:sp>
      <p:sp>
        <p:nvSpPr>
          <p:cNvPr id="3" name="Pladsholder til indhold 2">
            <a:extLst>
              <a:ext uri="{FF2B5EF4-FFF2-40B4-BE49-F238E27FC236}">
                <a16:creationId xmlns:a16="http://schemas.microsoft.com/office/drawing/2014/main" xmlns="" id="{B9F679DC-9FF6-42CA-FDCB-33FDA0A9524B}"/>
              </a:ext>
            </a:extLst>
          </p:cNvPr>
          <p:cNvSpPr>
            <a:spLocks noGrp="1"/>
          </p:cNvSpPr>
          <p:nvPr>
            <p:ph idx="1"/>
          </p:nvPr>
        </p:nvSpPr>
        <p:spPr/>
        <p:txBody>
          <a:bodyPr/>
          <a:lstStyle/>
          <a:p>
            <a:r>
              <a:rPr lang="da-DK" dirty="0"/>
              <a:t>Enten to etaper; A og B etape</a:t>
            </a:r>
          </a:p>
          <a:p>
            <a:r>
              <a:rPr lang="da-DK" dirty="0"/>
              <a:t>Eller kontrolleret opvarmning og B etape</a:t>
            </a:r>
          </a:p>
          <a:p>
            <a:r>
              <a:rPr lang="da-DK" dirty="0"/>
              <a:t>Cool downområde, smed, steward og dyrlæge</a:t>
            </a:r>
          </a:p>
        </p:txBody>
      </p:sp>
    </p:spTree>
    <p:extLst>
      <p:ext uri="{BB962C8B-B14F-4D97-AF65-F5344CB8AC3E}">
        <p14:creationId xmlns:p14="http://schemas.microsoft.com/office/powerpoint/2010/main" val="3800085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1498842-792D-E74E-5F02-81045B4B2713}"/>
              </a:ext>
            </a:extLst>
          </p:cNvPr>
          <p:cNvSpPr>
            <a:spLocks noGrp="1"/>
          </p:cNvSpPr>
          <p:nvPr>
            <p:ph type="title"/>
          </p:nvPr>
        </p:nvSpPr>
        <p:spPr/>
        <p:txBody>
          <a:bodyPr/>
          <a:lstStyle/>
          <a:p>
            <a:r>
              <a:rPr lang="da-DK" dirty="0" err="1"/>
              <a:t>Tidstagere</a:t>
            </a:r>
            <a:r>
              <a:rPr lang="da-DK" dirty="0"/>
              <a:t> på etaper/kontrolleret opvarmning:</a:t>
            </a:r>
          </a:p>
        </p:txBody>
      </p:sp>
      <p:sp>
        <p:nvSpPr>
          <p:cNvPr id="3" name="Pladsholder til indhold 2">
            <a:extLst>
              <a:ext uri="{FF2B5EF4-FFF2-40B4-BE49-F238E27FC236}">
                <a16:creationId xmlns:a16="http://schemas.microsoft.com/office/drawing/2014/main" xmlns="" id="{E30F23F4-506A-9B08-5173-88846CA5F301}"/>
              </a:ext>
            </a:extLst>
          </p:cNvPr>
          <p:cNvSpPr>
            <a:spLocks noGrp="1"/>
          </p:cNvSpPr>
          <p:nvPr>
            <p:ph idx="1"/>
          </p:nvPr>
        </p:nvSpPr>
        <p:spPr>
          <a:xfrm>
            <a:off x="838200" y="1825624"/>
            <a:ext cx="10515600" cy="4969459"/>
          </a:xfrm>
        </p:spPr>
        <p:txBody>
          <a:bodyPr>
            <a:normAutofit fontScale="77500" lnSpcReduction="20000"/>
          </a:bodyPr>
          <a:lstStyle/>
          <a:p>
            <a:r>
              <a:rPr lang="da-DK" dirty="0"/>
              <a:t>To hjælpere til </a:t>
            </a:r>
            <a:r>
              <a:rPr lang="da-DK" b="1" dirty="0"/>
              <a:t>start etape A</a:t>
            </a:r>
            <a:r>
              <a:rPr lang="da-DK" dirty="0"/>
              <a:t>:</a:t>
            </a:r>
          </a:p>
          <a:p>
            <a:pPr lvl="2"/>
            <a:r>
              <a:rPr lang="da-DK" u="sng" dirty="0"/>
              <a:t>Skal afsted 30 minutter før første kusk har starttid</a:t>
            </a:r>
            <a:r>
              <a:rPr lang="da-DK" dirty="0"/>
              <a:t>, som står på startlisten. </a:t>
            </a:r>
          </a:p>
          <a:p>
            <a:pPr marL="914400" lvl="2" indent="0">
              <a:buNone/>
            </a:pPr>
            <a:r>
              <a:rPr lang="da-DK" dirty="0"/>
              <a:t>Fordel opgaverne, begge har synkroniserede ure: 	</a:t>
            </a:r>
          </a:p>
          <a:p>
            <a:pPr lvl="2"/>
            <a:r>
              <a:rPr lang="da-DK" dirty="0"/>
              <a:t>En person, der registrer at kusken har meldt klar til start senest 10 min. før starttid. Du krydser kusken af på startlisten og tjekker, at det er samme tid som på det grønne kort, der nu udleveres til groomen. Noter også navn på </a:t>
            </a:r>
            <a:r>
              <a:rPr lang="da-DK" dirty="0" err="1"/>
              <a:t>groom</a:t>
            </a:r>
            <a:r>
              <a:rPr lang="da-DK" dirty="0"/>
              <a:t> på det grønne kort.</a:t>
            </a:r>
          </a:p>
          <a:p>
            <a:pPr marL="914400" lvl="2" indent="0">
              <a:buNone/>
            </a:pPr>
            <a:r>
              <a:rPr lang="da-DK" dirty="0"/>
              <a:t>     Anvis kuske til at skridte rundt på et angivet areal, så den kusk, der melder klar til start og  </a:t>
            </a:r>
          </a:p>
          <a:p>
            <a:pPr marL="914400" lvl="2" indent="0">
              <a:buNone/>
            </a:pPr>
            <a:r>
              <a:rPr lang="da-DK" dirty="0"/>
              <a:t>     den, som skal  starte sin etape ikke generes.	</a:t>
            </a:r>
          </a:p>
          <a:p>
            <a:pPr marL="914400" lvl="2" indent="0">
              <a:buNone/>
            </a:pPr>
            <a:r>
              <a:rPr lang="da-DK" dirty="0"/>
              <a:t>     Husk der skal startes med det faste tidsinterval oftest 5 minutter mellem hver start</a:t>
            </a:r>
          </a:p>
          <a:p>
            <a:pPr marL="914400" lvl="2" indent="0">
              <a:buNone/>
            </a:pPr>
            <a:r>
              <a:rPr lang="da-DK" dirty="0"/>
              <a:t>     </a:t>
            </a:r>
            <a:r>
              <a:rPr lang="da-DK" i="1" dirty="0"/>
              <a:t>Hvis en kusk ikke kommer til tiden, skal kusken startes hurtigst muligt og det noteres på det    </a:t>
            </a:r>
          </a:p>
          <a:p>
            <a:pPr marL="914400" lvl="2" indent="0">
              <a:buNone/>
            </a:pPr>
            <a:r>
              <a:rPr lang="da-DK" i="1" dirty="0"/>
              <a:t>     grønne kort og startlisten. OBS der skal være mindst to minutter til næste start. Der ringes straks ind til   </a:t>
            </a:r>
          </a:p>
          <a:p>
            <a:pPr marL="914400" lvl="2" indent="0">
              <a:buNone/>
            </a:pPr>
            <a:r>
              <a:rPr lang="da-DK" i="1" dirty="0"/>
              <a:t>     stævneleder. </a:t>
            </a:r>
            <a:r>
              <a:rPr lang="da-DK" dirty="0"/>
              <a:t>		</a:t>
            </a:r>
          </a:p>
          <a:p>
            <a:pPr lvl="2"/>
            <a:r>
              <a:rPr lang="da-DK" dirty="0"/>
              <a:t>En person, der starter hver ekvipage. Når der er to minutter til start kalder du kusken hen og siger to minutter til start. Kusken skal starte fra stilstand med forreste hest bag start linjen. Du tæller ned, når der er 10 sekunder til start og siger ”god tur”.</a:t>
            </a:r>
          </a:p>
          <a:p>
            <a:pPr marL="914400" lvl="2" indent="0">
              <a:buNone/>
            </a:pPr>
            <a:endParaRPr lang="da-DK" dirty="0"/>
          </a:p>
          <a:p>
            <a:r>
              <a:rPr lang="da-DK" dirty="0"/>
              <a:t>En hjælper til </a:t>
            </a:r>
            <a:r>
              <a:rPr lang="da-DK" b="1" dirty="0"/>
              <a:t>slut etape A</a:t>
            </a:r>
            <a:r>
              <a:rPr lang="da-DK" dirty="0"/>
              <a:t>:</a:t>
            </a:r>
          </a:p>
          <a:p>
            <a:pPr lvl="2"/>
            <a:r>
              <a:rPr lang="da-DK" u="sng" dirty="0"/>
              <a:t>Skal afsted 15 minutter før første kusk har starttid</a:t>
            </a:r>
            <a:r>
              <a:rPr lang="da-DK" dirty="0"/>
              <a:t>, som står på startlisten.</a:t>
            </a:r>
          </a:p>
          <a:p>
            <a:pPr lvl="2"/>
            <a:r>
              <a:rPr lang="da-DK" dirty="0"/>
              <a:t>Når mulen på forreste hest passerer slutlinjen tages tid på det synkroniserede ur.</a:t>
            </a:r>
          </a:p>
          <a:p>
            <a:pPr lvl="2"/>
            <a:r>
              <a:rPr lang="da-DK" dirty="0"/>
              <a:t>Tiden noteres på det grønne kort og afleveres tilbage til </a:t>
            </a:r>
            <a:r>
              <a:rPr lang="da-DK" dirty="0" err="1"/>
              <a:t>groom</a:t>
            </a:r>
            <a:r>
              <a:rPr lang="da-DK" dirty="0"/>
              <a:t>. </a:t>
            </a:r>
            <a:r>
              <a:rPr lang="da-DK" dirty="0" err="1"/>
              <a:t>Groom</a:t>
            </a:r>
            <a:r>
              <a:rPr lang="da-DK" dirty="0"/>
              <a:t> spørges om I er enige om den noterede tid.</a:t>
            </a:r>
          </a:p>
          <a:p>
            <a:pPr lvl="1"/>
            <a:endParaRPr lang="da-DK" dirty="0"/>
          </a:p>
        </p:txBody>
      </p:sp>
    </p:spTree>
    <p:extLst>
      <p:ext uri="{BB962C8B-B14F-4D97-AF65-F5344CB8AC3E}">
        <p14:creationId xmlns:p14="http://schemas.microsoft.com/office/powerpoint/2010/main" val="1743925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21F1A15-1D91-CAE4-E822-97BE292C9F83}"/>
              </a:ext>
            </a:extLst>
          </p:cNvPr>
          <p:cNvSpPr>
            <a:spLocks noGrp="1"/>
          </p:cNvSpPr>
          <p:nvPr>
            <p:ph type="title"/>
          </p:nvPr>
        </p:nvSpPr>
        <p:spPr/>
        <p:txBody>
          <a:bodyPr/>
          <a:lstStyle/>
          <a:p>
            <a:r>
              <a:rPr lang="da-DK" dirty="0" err="1"/>
              <a:t>Tidstagere</a:t>
            </a:r>
            <a:r>
              <a:rPr lang="da-DK" dirty="0"/>
              <a:t> på etaper/kontrolleret opvarmning:</a:t>
            </a:r>
          </a:p>
        </p:txBody>
      </p:sp>
      <p:sp>
        <p:nvSpPr>
          <p:cNvPr id="3" name="Pladsholder til indhold 2">
            <a:extLst>
              <a:ext uri="{FF2B5EF4-FFF2-40B4-BE49-F238E27FC236}">
                <a16:creationId xmlns:a16="http://schemas.microsoft.com/office/drawing/2014/main" xmlns="" id="{C82D52B7-A7D1-ED3A-9238-02396C03BBB2}"/>
              </a:ext>
            </a:extLst>
          </p:cNvPr>
          <p:cNvSpPr>
            <a:spLocks noGrp="1"/>
          </p:cNvSpPr>
          <p:nvPr>
            <p:ph idx="1"/>
          </p:nvPr>
        </p:nvSpPr>
        <p:spPr>
          <a:xfrm>
            <a:off x="838200" y="1825625"/>
            <a:ext cx="10515600" cy="4667250"/>
          </a:xfrm>
        </p:spPr>
        <p:txBody>
          <a:bodyPr>
            <a:normAutofit fontScale="77500" lnSpcReduction="20000"/>
          </a:bodyPr>
          <a:lstStyle/>
          <a:p>
            <a:r>
              <a:rPr lang="da-DK" dirty="0"/>
              <a:t>To hjælpere til </a:t>
            </a:r>
            <a:r>
              <a:rPr lang="da-DK" b="1" dirty="0"/>
              <a:t>kontrolleret opvarmning</a:t>
            </a:r>
            <a:r>
              <a:rPr lang="da-DK" dirty="0"/>
              <a:t>: det vil oftest være på dressurbanen</a:t>
            </a:r>
          </a:p>
          <a:p>
            <a:pPr lvl="1"/>
            <a:r>
              <a:rPr lang="da-DK" u="sng" dirty="0"/>
              <a:t>Skal afsted 30 minutter før første kusk har starttid,</a:t>
            </a:r>
            <a:r>
              <a:rPr lang="da-DK" dirty="0"/>
              <a:t> som står på startlisten.</a:t>
            </a:r>
          </a:p>
          <a:p>
            <a:pPr lvl="1"/>
            <a:r>
              <a:rPr lang="da-DK" dirty="0"/>
              <a:t>Fordel opgaverne, begge har synkroniserede ure: 	</a:t>
            </a:r>
          </a:p>
          <a:p>
            <a:pPr lvl="2"/>
            <a:r>
              <a:rPr lang="da-DK" dirty="0"/>
              <a:t>En person, der registrer at kusken har meldt klar til start 10 min. før. Du krydser kusken af på startlisten og tjekker, at det er samme tid som på det grønne kort (står som etape A), der nu udleveres til groomen. Husk der skal startes med det faste tidsinterval oftest 5 minutter mellem hver start på nær hvis de er forsinket. </a:t>
            </a:r>
          </a:p>
          <a:p>
            <a:pPr marL="914400" lvl="2" indent="0">
              <a:buNone/>
            </a:pPr>
            <a:r>
              <a:rPr lang="da-DK" i="1" dirty="0"/>
              <a:t>     Hvis en kusk ikke kommer til tiden, skal kusken startes hurtigst muligt og det noteres på grønt kort og  </a:t>
            </a:r>
          </a:p>
          <a:p>
            <a:pPr marL="914400" lvl="2" indent="0">
              <a:buNone/>
            </a:pPr>
            <a:r>
              <a:rPr lang="da-DK" i="1" dirty="0"/>
              <a:t>     startlisten. OBS der skal være mindst to minutter til næste start. Der ringes straks ind til stævneleder. </a:t>
            </a:r>
            <a:r>
              <a:rPr lang="da-DK" dirty="0"/>
              <a:t>			</a:t>
            </a:r>
          </a:p>
          <a:p>
            <a:pPr lvl="2"/>
            <a:r>
              <a:rPr lang="da-DK" dirty="0"/>
              <a:t>En person, der starter hver ekvipage. Når der er to minutter til start kalder du kusken hen og siger to minutter til start. Kusken skal starte fra stilstand med forreste hest bag indkørslen til </a:t>
            </a:r>
            <a:r>
              <a:rPr lang="da-DK" dirty="0" err="1"/>
              <a:t>opvarmningsbanen.Du</a:t>
            </a:r>
            <a:r>
              <a:rPr lang="da-DK" dirty="0"/>
              <a:t> tæller ned, når der er 10 sekunder til start og siger ”god tur”.</a:t>
            </a:r>
          </a:p>
          <a:p>
            <a:r>
              <a:rPr lang="da-DK" dirty="0"/>
              <a:t>En hjælper til slut kontrolleret opvarmning:</a:t>
            </a:r>
          </a:p>
          <a:p>
            <a:pPr lvl="1"/>
            <a:r>
              <a:rPr lang="da-DK" u="sng" dirty="0"/>
              <a:t>Skal afsted 15 minutter før første kusk har starttid</a:t>
            </a:r>
            <a:r>
              <a:rPr lang="da-DK" dirty="0"/>
              <a:t>, som står på startlisten.</a:t>
            </a:r>
          </a:p>
          <a:p>
            <a:pPr lvl="2"/>
            <a:r>
              <a:rPr lang="da-DK" dirty="0"/>
              <a:t>Når mulen på forreste hest passerer udkørslen fra dressurbanen tages tid på det synkroniserede ur.</a:t>
            </a:r>
          </a:p>
          <a:p>
            <a:pPr lvl="2"/>
            <a:r>
              <a:rPr lang="da-DK" dirty="0"/>
              <a:t>Tiden noteres på det grønne kort (under etape A) og afleveres tilbage til </a:t>
            </a:r>
            <a:r>
              <a:rPr lang="da-DK" dirty="0" err="1"/>
              <a:t>groom</a:t>
            </a:r>
            <a:r>
              <a:rPr lang="da-DK" dirty="0"/>
              <a:t>. Husk kusken skal selv holde øje med sin tid i opvarmningen = 30 minutters opvarmning i fri gangart. Straf point som på etapen. Der kan være op til 15 kuske på banen ad gangen. Husk at spørge </a:t>
            </a:r>
            <a:r>
              <a:rPr lang="da-DK" dirty="0" err="1"/>
              <a:t>groom</a:t>
            </a:r>
            <a:r>
              <a:rPr lang="da-DK" dirty="0"/>
              <a:t> om I er enige om den noteret tid.</a:t>
            </a:r>
          </a:p>
          <a:p>
            <a:pPr lvl="2"/>
            <a:r>
              <a:rPr lang="da-DK" dirty="0"/>
              <a:t>Hold øje med at ekvipagen holder stille, såfremt </a:t>
            </a:r>
            <a:r>
              <a:rPr lang="da-DK" dirty="0" err="1"/>
              <a:t>groom</a:t>
            </a:r>
            <a:r>
              <a:rPr lang="da-DK" dirty="0"/>
              <a:t> står af for at rette noget på seletøj mm.</a:t>
            </a:r>
          </a:p>
          <a:p>
            <a:pPr lvl="1"/>
            <a:endParaRPr lang="da-DK" dirty="0"/>
          </a:p>
        </p:txBody>
      </p:sp>
    </p:spTree>
    <p:extLst>
      <p:ext uri="{BB962C8B-B14F-4D97-AF65-F5344CB8AC3E}">
        <p14:creationId xmlns:p14="http://schemas.microsoft.com/office/powerpoint/2010/main" val="157866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15F04EB-B8C3-B51F-9727-8F4C0FB177D3}"/>
              </a:ext>
            </a:extLst>
          </p:cNvPr>
          <p:cNvSpPr>
            <a:spLocks noGrp="1"/>
          </p:cNvSpPr>
          <p:nvPr>
            <p:ph type="title"/>
          </p:nvPr>
        </p:nvSpPr>
        <p:spPr/>
        <p:txBody>
          <a:bodyPr/>
          <a:lstStyle/>
          <a:p>
            <a:r>
              <a:rPr lang="da-DK" dirty="0" err="1"/>
              <a:t>Tidstagere</a:t>
            </a:r>
            <a:r>
              <a:rPr lang="da-DK" dirty="0"/>
              <a:t> på etaper/kontrolleret opvarmning:</a:t>
            </a:r>
          </a:p>
        </p:txBody>
      </p:sp>
      <p:sp>
        <p:nvSpPr>
          <p:cNvPr id="3" name="Pladsholder til indhold 2">
            <a:extLst>
              <a:ext uri="{FF2B5EF4-FFF2-40B4-BE49-F238E27FC236}">
                <a16:creationId xmlns:a16="http://schemas.microsoft.com/office/drawing/2014/main" xmlns="" id="{94FB6DCD-309E-0E8B-F738-BEDEF99BD1FF}"/>
              </a:ext>
            </a:extLst>
          </p:cNvPr>
          <p:cNvSpPr>
            <a:spLocks noGrp="1"/>
          </p:cNvSpPr>
          <p:nvPr>
            <p:ph idx="1"/>
          </p:nvPr>
        </p:nvSpPr>
        <p:spPr/>
        <p:txBody>
          <a:bodyPr>
            <a:normAutofit fontScale="70000" lnSpcReduction="20000"/>
          </a:bodyPr>
          <a:lstStyle/>
          <a:p>
            <a:r>
              <a:rPr lang="da-DK" dirty="0"/>
              <a:t>To hjælpere ved </a:t>
            </a:r>
            <a:r>
              <a:rPr lang="da-DK" b="1" dirty="0"/>
              <a:t>start etape B</a:t>
            </a:r>
            <a:r>
              <a:rPr lang="da-DK" dirty="0"/>
              <a:t>:</a:t>
            </a:r>
          </a:p>
          <a:p>
            <a:pPr lvl="1"/>
            <a:r>
              <a:rPr lang="da-DK" u="sng" dirty="0"/>
              <a:t>Skal afsted når første kusk har starttid</a:t>
            </a:r>
            <a:r>
              <a:rPr lang="da-DK" dirty="0"/>
              <a:t>, som står på startlisten.</a:t>
            </a:r>
          </a:p>
          <a:p>
            <a:pPr lvl="1"/>
            <a:r>
              <a:rPr lang="da-DK" dirty="0"/>
              <a:t>En hjælper holder øje med at ekvipagen holder hvil i 10 minutter efter etape A eller 5 minutter efter kontrolleret opvarmning. Holder øje med at der køres max. 2 minutter i en opvarmningsforhindring ( ofte 4-6 tønder)</a:t>
            </a:r>
          </a:p>
          <a:p>
            <a:pPr lvl="1"/>
            <a:r>
              <a:rPr lang="da-DK" dirty="0"/>
              <a:t>En hjælper, modtager ekvipagen og skriver starttidspunktet for etape B på det grønne kort. </a:t>
            </a:r>
            <a:r>
              <a:rPr lang="da-DK" u="sng" dirty="0"/>
              <a:t>12 minutter efter ankomst.</a:t>
            </a:r>
            <a:r>
              <a:rPr lang="da-DK" dirty="0"/>
              <a:t> Noterer desuden tidspunktet på startlisten. Når der er to minutter til start kalder du kusken hen og siger to minutter til start. Kusken skal starte fra stilstand med forreste hest bag indkørslen til opvarmningsbanen. Du tæller ned, når der er 10 sekunder til start og siger ”god tur”.</a:t>
            </a:r>
          </a:p>
          <a:p>
            <a:pPr lvl="1"/>
            <a:r>
              <a:rPr lang="da-DK" dirty="0"/>
              <a:t>Det er vigtigt, at der er 5 minutter mellem hver startende kusk. Så må starttid på en kusk, der ikke er klar ændres på det grønne kort og startlisten. Grunden hertil er, at ellers skal flere kuske vente ved forhindringerne.</a:t>
            </a:r>
          </a:p>
          <a:p>
            <a:pPr marL="457200" lvl="1" indent="0">
              <a:buNone/>
            </a:pPr>
            <a:endParaRPr lang="da-DK" dirty="0"/>
          </a:p>
          <a:p>
            <a:r>
              <a:rPr lang="da-DK" dirty="0"/>
              <a:t>En hjælper ved </a:t>
            </a:r>
            <a:r>
              <a:rPr lang="da-DK" b="1" dirty="0"/>
              <a:t>slut etape B</a:t>
            </a:r>
            <a:r>
              <a:rPr lang="da-DK" dirty="0"/>
              <a:t>:</a:t>
            </a:r>
          </a:p>
          <a:p>
            <a:pPr lvl="1"/>
            <a:r>
              <a:rPr lang="da-DK" u="sng" dirty="0"/>
              <a:t>Skal afsted når første kusk har starttid</a:t>
            </a:r>
            <a:r>
              <a:rPr lang="da-DK" dirty="0"/>
              <a:t>, som står på startlisten.</a:t>
            </a:r>
          </a:p>
          <a:p>
            <a:pPr lvl="1"/>
            <a:r>
              <a:rPr lang="da-DK" dirty="0"/>
              <a:t>Når mulen på forreste hest passerer slutlinjen tages tid på det synkroniserede ur.</a:t>
            </a:r>
          </a:p>
          <a:p>
            <a:pPr lvl="1"/>
            <a:r>
              <a:rPr lang="da-DK" dirty="0"/>
              <a:t>Tiden noteres på det grønne kort og afleveres tilbage til </a:t>
            </a:r>
            <a:r>
              <a:rPr lang="da-DK" dirty="0" err="1"/>
              <a:t>groom</a:t>
            </a:r>
            <a:r>
              <a:rPr lang="da-DK" dirty="0"/>
              <a:t>. </a:t>
            </a:r>
            <a:r>
              <a:rPr lang="da-DK" dirty="0" err="1"/>
              <a:t>Groom</a:t>
            </a:r>
            <a:r>
              <a:rPr lang="da-DK" dirty="0"/>
              <a:t> spørges om I er enige om den noterede tid.</a:t>
            </a:r>
          </a:p>
          <a:p>
            <a:pPr lvl="1"/>
            <a:endParaRPr lang="da-DK" dirty="0"/>
          </a:p>
        </p:txBody>
      </p:sp>
    </p:spTree>
    <p:extLst>
      <p:ext uri="{BB962C8B-B14F-4D97-AF65-F5344CB8AC3E}">
        <p14:creationId xmlns:p14="http://schemas.microsoft.com/office/powerpoint/2010/main" val="4151171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8B848D7-00B9-DBF6-F583-82657897BA97}"/>
              </a:ext>
            </a:extLst>
          </p:cNvPr>
          <p:cNvSpPr>
            <a:spLocks noGrp="1"/>
          </p:cNvSpPr>
          <p:nvPr>
            <p:ph type="title"/>
          </p:nvPr>
        </p:nvSpPr>
        <p:spPr/>
        <p:txBody>
          <a:bodyPr/>
          <a:lstStyle/>
          <a:p>
            <a:r>
              <a:rPr lang="da-DK" dirty="0"/>
              <a:t>Forhindringsdommere:</a:t>
            </a:r>
          </a:p>
        </p:txBody>
      </p:sp>
      <p:sp>
        <p:nvSpPr>
          <p:cNvPr id="3" name="Pladsholder til indhold 2">
            <a:extLst>
              <a:ext uri="{FF2B5EF4-FFF2-40B4-BE49-F238E27FC236}">
                <a16:creationId xmlns:a16="http://schemas.microsoft.com/office/drawing/2014/main" xmlns="" id="{E6EC6830-ABFD-A20B-EB5E-1E3F3591853B}"/>
              </a:ext>
            </a:extLst>
          </p:cNvPr>
          <p:cNvSpPr>
            <a:spLocks noGrp="1"/>
          </p:cNvSpPr>
          <p:nvPr>
            <p:ph idx="1"/>
          </p:nvPr>
        </p:nvSpPr>
        <p:spPr/>
        <p:txBody>
          <a:bodyPr>
            <a:normAutofit fontScale="85000" lnSpcReduction="20000"/>
          </a:bodyPr>
          <a:lstStyle/>
          <a:p>
            <a:r>
              <a:rPr lang="da-DK" dirty="0"/>
              <a:t>I får en startliste, men det er kun for at I kan se navnet på kusken. I skal fokusere på nummeret på groomen og ikke hvilken rækkefølge de kommer i. </a:t>
            </a:r>
          </a:p>
          <a:p>
            <a:r>
              <a:rPr lang="da-DK" dirty="0"/>
              <a:t>Ofte kommer kuske forbi uden at skulle ind i forhindringen, men I skal være klar. Det signaleres til kusken ved, at der ved start forhindring står en hjælper med armen i vejret. Ofte vil </a:t>
            </a:r>
            <a:r>
              <a:rPr lang="da-DK" dirty="0" err="1"/>
              <a:t>groom</a:t>
            </a:r>
            <a:r>
              <a:rPr lang="da-DK" dirty="0"/>
              <a:t> også have løftet arm, hvis de er på vej hen til forhindringen.</a:t>
            </a:r>
          </a:p>
          <a:p>
            <a:r>
              <a:rPr lang="da-DK" dirty="0"/>
              <a:t>Det kan ofte være svært at overskue en forhindring, så spørg endelig stævneleder eller dommer på banen til råds. Oftest kommer stævneleder og dommer på banen (til DM også banebygger) rundt og sikrer sig, at forhindringshjælperne har svar på alle jeres spørgsmål, har fordelt opgaverne og placeringerne samt har øje for eventuelle ‘fælder’.</a:t>
            </a:r>
          </a:p>
          <a:p>
            <a:r>
              <a:rPr lang="da-DK" dirty="0"/>
              <a:t>Ingen kuske eller andre må gå i forhindringen, når første ekvipage er startet på A etapen/kontrolleret opvarmning.</a:t>
            </a:r>
          </a:p>
          <a:p>
            <a:r>
              <a:rPr lang="da-DK" dirty="0"/>
              <a:t>Fremfor alt, så husk tøj, der passer til vejret også den uventede regnbyge.</a:t>
            </a:r>
          </a:p>
        </p:txBody>
      </p:sp>
    </p:spTree>
    <p:extLst>
      <p:ext uri="{BB962C8B-B14F-4D97-AF65-F5344CB8AC3E}">
        <p14:creationId xmlns:p14="http://schemas.microsoft.com/office/powerpoint/2010/main" val="435473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D53318E-147D-99AC-5FD0-726A27E3CE8D}"/>
              </a:ext>
            </a:extLst>
          </p:cNvPr>
          <p:cNvSpPr>
            <a:spLocks noGrp="1"/>
          </p:cNvSpPr>
          <p:nvPr>
            <p:ph type="title"/>
          </p:nvPr>
        </p:nvSpPr>
        <p:spPr/>
        <p:txBody>
          <a:bodyPr/>
          <a:lstStyle/>
          <a:p>
            <a:r>
              <a:rPr lang="da-DK" dirty="0"/>
              <a:t>Forhindringsdommere:</a:t>
            </a:r>
          </a:p>
        </p:txBody>
      </p:sp>
      <p:sp>
        <p:nvSpPr>
          <p:cNvPr id="3" name="Pladsholder til indhold 2">
            <a:extLst>
              <a:ext uri="{FF2B5EF4-FFF2-40B4-BE49-F238E27FC236}">
                <a16:creationId xmlns:a16="http://schemas.microsoft.com/office/drawing/2014/main" xmlns="" id="{C18C6111-6644-1999-E7A2-D54479A5C15D}"/>
              </a:ext>
            </a:extLst>
          </p:cNvPr>
          <p:cNvSpPr>
            <a:spLocks noGrp="1"/>
          </p:cNvSpPr>
          <p:nvPr>
            <p:ph idx="1"/>
          </p:nvPr>
        </p:nvSpPr>
        <p:spPr/>
        <p:txBody>
          <a:bodyPr>
            <a:normAutofit fontScale="55000" lnSpcReduction="20000"/>
          </a:bodyPr>
          <a:lstStyle/>
          <a:p>
            <a:r>
              <a:rPr lang="da-DK" dirty="0"/>
              <a:t>I skal være nede i forhindringen, når første kusk starter på A etapen/kontrolleret opvarmning, så har I </a:t>
            </a:r>
            <a:r>
              <a:rPr lang="da-DK" dirty="0" err="1"/>
              <a:t>ca</a:t>
            </a:r>
            <a:r>
              <a:rPr lang="da-DK" dirty="0"/>
              <a:t> 30 minutter til at gøre jer klar.</a:t>
            </a:r>
          </a:p>
          <a:p>
            <a:r>
              <a:rPr lang="da-DK" dirty="0"/>
              <a:t>Placer stole og evt. bord så tæt på start/slut, men ikke, så I er i vejen for ekvipagen og så I har udsyn til kuskene, der er på vej henimod forhindringen. </a:t>
            </a:r>
          </a:p>
          <a:p>
            <a:r>
              <a:rPr lang="da-DK" dirty="0"/>
              <a:t>Tjek at I kan starte og stoppe samt reset stopurene. Går en i stykker, så ring til stævneleder.</a:t>
            </a:r>
          </a:p>
          <a:p>
            <a:r>
              <a:rPr lang="da-DK" dirty="0"/>
              <a:t>Formand for forhindringen, der oftest er den mest erfarende, skal fordele opgaverne: </a:t>
            </a:r>
          </a:p>
          <a:p>
            <a:pPr lvl="1"/>
            <a:r>
              <a:rPr lang="da-DK" dirty="0"/>
              <a:t>To med stopure, en med tegningen og en til to observatører. </a:t>
            </a:r>
          </a:p>
          <a:p>
            <a:pPr lvl="1"/>
            <a:r>
              <a:rPr lang="da-DK" dirty="0"/>
              <a:t>Gå forhindringen igennem og overvej hvilken rute kuskene vil køre eller hvor det kan være svært at se alle bogstaver. Hvis I tror de vil lave en sløjfe, så skal der stå en for at se at hele vognen har passeret porten. </a:t>
            </a:r>
          </a:p>
          <a:p>
            <a:pPr lvl="1"/>
            <a:r>
              <a:rPr lang="da-DK" dirty="0"/>
              <a:t>Den ene med stopur står fast ved start/slut. Tiden starter/slutter, når forreste </a:t>
            </a:r>
            <a:r>
              <a:rPr lang="da-DK" dirty="0" err="1"/>
              <a:t>hest’s</a:t>
            </a:r>
            <a:r>
              <a:rPr lang="da-DK" dirty="0"/>
              <a:t> mule passerer start/slutlinjen. Tiden noteres med minutter: sekunder: og 1/100 sekunder i feltet i øverste højre hjørne på skemaet.</a:t>
            </a:r>
          </a:p>
          <a:p>
            <a:pPr lvl="1"/>
            <a:r>
              <a:rPr lang="da-DK" dirty="0"/>
              <a:t>Den anden med stopur tager også tid i forhindringen med mindre I kan se, at der kommer en ekvipage og vil ind før den anden er færdig. Så går </a:t>
            </a:r>
            <a:r>
              <a:rPr lang="da-DK" dirty="0" err="1"/>
              <a:t>tidstager</a:t>
            </a:r>
            <a:r>
              <a:rPr lang="da-DK" dirty="0"/>
              <a:t> nr. to ud og guider kusken hen til et område ved siden af forhindringen mens stopuret startes. Når der er plads til at den næste kan starte, råbes der klar af første </a:t>
            </a:r>
            <a:r>
              <a:rPr lang="da-DK" dirty="0" err="1"/>
              <a:t>tidstager</a:t>
            </a:r>
            <a:r>
              <a:rPr lang="da-DK" dirty="0"/>
              <a:t>. Anden </a:t>
            </a:r>
            <a:r>
              <a:rPr lang="da-DK" dirty="0" err="1"/>
              <a:t>tidstager</a:t>
            </a:r>
            <a:r>
              <a:rPr lang="da-DK" dirty="0"/>
              <a:t> stopper sit stopur og råber medgået tid til  groomen. Tiden rundes op til halv eller hel sekunder. Hjælper med tegning skriver medgået tid på tegningen ( står som stop tid på skemaet i nederste venstre hjørne). </a:t>
            </a:r>
          </a:p>
          <a:p>
            <a:pPr lvl="1"/>
            <a:r>
              <a:rPr lang="da-DK" dirty="0"/>
              <a:t>Hjælperen med tegningen skriver </a:t>
            </a:r>
            <a:r>
              <a:rPr lang="da-DK" b="1" dirty="0"/>
              <a:t>alle</a:t>
            </a:r>
            <a:r>
              <a:rPr lang="da-DK" dirty="0"/>
              <a:t> port-bogstaver, som ekvipagen gennemkører. I skal ikke tænke på rækkefølgen eller hvor mange de skal køre, ex A-D eller A-F. Hvis der køres baglæns igennem en port sættes pil under bogstavet.</a:t>
            </a:r>
          </a:p>
          <a:p>
            <a:pPr lvl="1"/>
            <a:r>
              <a:rPr lang="da-DK" dirty="0"/>
              <a:t>Hjælperen med tegningen skriver den kørte tid i forhindringen samt eventuelt medgået tid fordi ekvipagen skulle vente med sin start.</a:t>
            </a:r>
          </a:p>
          <a:p>
            <a:pPr lvl="1"/>
            <a:r>
              <a:rPr lang="da-DK" dirty="0"/>
              <a:t>Står der pligtporte tæt på forhindringen, så holdes der også øje med at de passeres korrekt, ellers kontaktes dommer på banen.</a:t>
            </a:r>
          </a:p>
          <a:p>
            <a:pPr marL="0" indent="0">
              <a:buNone/>
            </a:pPr>
            <a:endParaRPr lang="da-DK" dirty="0"/>
          </a:p>
          <a:p>
            <a:endParaRPr lang="da-DK" dirty="0"/>
          </a:p>
        </p:txBody>
      </p:sp>
    </p:spTree>
    <p:extLst>
      <p:ext uri="{BB962C8B-B14F-4D97-AF65-F5344CB8AC3E}">
        <p14:creationId xmlns:p14="http://schemas.microsoft.com/office/powerpoint/2010/main" val="336580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8866E54-6E8B-8C8B-3F5A-6A1740742B54}"/>
              </a:ext>
            </a:extLst>
          </p:cNvPr>
          <p:cNvSpPr>
            <a:spLocks noGrp="1"/>
          </p:cNvSpPr>
          <p:nvPr>
            <p:ph type="title"/>
          </p:nvPr>
        </p:nvSpPr>
        <p:spPr/>
        <p:txBody>
          <a:bodyPr/>
          <a:lstStyle/>
          <a:p>
            <a:r>
              <a:rPr lang="da-DK" dirty="0"/>
              <a:t>Registrering af strafpoint på tegningen/forhindringskortet:</a:t>
            </a:r>
          </a:p>
        </p:txBody>
      </p:sp>
      <p:sp>
        <p:nvSpPr>
          <p:cNvPr id="3" name="Pladsholder til indhold 2">
            <a:extLst>
              <a:ext uri="{FF2B5EF4-FFF2-40B4-BE49-F238E27FC236}">
                <a16:creationId xmlns:a16="http://schemas.microsoft.com/office/drawing/2014/main" xmlns="" id="{26915BEE-E894-A443-231A-7976C1EDD9B5}"/>
              </a:ext>
            </a:extLst>
          </p:cNvPr>
          <p:cNvSpPr>
            <a:spLocks noGrp="1"/>
          </p:cNvSpPr>
          <p:nvPr>
            <p:ph idx="1"/>
          </p:nvPr>
        </p:nvSpPr>
        <p:spPr/>
        <p:txBody>
          <a:bodyPr>
            <a:normAutofit fontScale="47500" lnSpcReduction="20000"/>
          </a:bodyPr>
          <a:lstStyle/>
          <a:p>
            <a:r>
              <a:rPr lang="da-DK" dirty="0"/>
              <a:t>Efter hver forhindrings slutskilte er der et 30 m skilt. </a:t>
            </a:r>
            <a:r>
              <a:rPr lang="da-DK" dirty="0" err="1"/>
              <a:t>Grooms</a:t>
            </a:r>
            <a:r>
              <a:rPr lang="da-DK" dirty="0"/>
              <a:t>, der har forladt vognen i en forhindring skal være tilbage på vognen inden bagakslen passerer 30 m skiltet.</a:t>
            </a:r>
          </a:p>
          <a:p>
            <a:r>
              <a:rPr lang="da-DK" dirty="0"/>
              <a:t>Der vil ofte være </a:t>
            </a:r>
            <a:r>
              <a:rPr lang="da-DK" dirty="0" err="1"/>
              <a:t>væltbare</a:t>
            </a:r>
            <a:r>
              <a:rPr lang="da-DK" dirty="0"/>
              <a:t> elementer, som skal registreres og sættes først op, når kusken har forladt forhindringen..</a:t>
            </a:r>
          </a:p>
          <a:p>
            <a:r>
              <a:rPr lang="da-DK" dirty="0"/>
              <a:t>Alle gangarter er tilladt i forhindringen. Kusk og en eller to </a:t>
            </a:r>
            <a:r>
              <a:rPr lang="da-DK" dirty="0" err="1"/>
              <a:t>groom</a:t>
            </a:r>
            <a:r>
              <a:rPr lang="da-DK" dirty="0"/>
              <a:t> skal være på vognen ved indkørsel. Alle skal bære ridehjelm og sikkerhedsvest. </a:t>
            </a:r>
          </a:p>
          <a:p>
            <a:r>
              <a:rPr lang="da-DK" dirty="0"/>
              <a:t>Hold øje med om en eller begge </a:t>
            </a:r>
            <a:r>
              <a:rPr lang="da-DK" dirty="0" err="1"/>
              <a:t>groom</a:t>
            </a:r>
            <a:r>
              <a:rPr lang="da-DK" dirty="0"/>
              <a:t> har et ben eller to ben på jorden. (Et ben på jorden giver ikke straf.) Stiger kusken af vognen er det strafpoint. </a:t>
            </a:r>
          </a:p>
          <a:p>
            <a:r>
              <a:rPr lang="da-DK" dirty="0"/>
              <a:t>Kusk og </a:t>
            </a:r>
            <a:r>
              <a:rPr lang="da-DK" dirty="0" err="1"/>
              <a:t>groom</a:t>
            </a:r>
            <a:r>
              <a:rPr lang="da-DK" dirty="0"/>
              <a:t> må godt sætte </a:t>
            </a:r>
            <a:r>
              <a:rPr lang="da-DK" b="1" dirty="0"/>
              <a:t>en</a:t>
            </a:r>
            <a:r>
              <a:rPr lang="da-DK" dirty="0"/>
              <a:t> fod ad gangen på dele af forhindringen uden straf, men aldrig begge fødder.</a:t>
            </a:r>
          </a:p>
          <a:p>
            <a:r>
              <a:rPr lang="da-DK" dirty="0"/>
              <a:t>En </a:t>
            </a:r>
            <a:r>
              <a:rPr lang="da-DK" dirty="0" err="1"/>
              <a:t>grooms</a:t>
            </a:r>
            <a:r>
              <a:rPr lang="da-DK" dirty="0"/>
              <a:t> må godt trække hesten ved biddet igennem forhindring med strafpoint.</a:t>
            </a:r>
          </a:p>
          <a:p>
            <a:r>
              <a:rPr lang="da-DK" dirty="0"/>
              <a:t>I tilfælde af liner, skagler eller forskær kommer over en forhindring SKAL kusken standse og </a:t>
            </a:r>
            <a:r>
              <a:rPr lang="da-DK" dirty="0" err="1"/>
              <a:t>groom</a:t>
            </a:r>
            <a:r>
              <a:rPr lang="da-DK" dirty="0"/>
              <a:t> stå af og rette. Ellers skal der fløjtes. Tiden fortsætter.</a:t>
            </a:r>
          </a:p>
          <a:p>
            <a:r>
              <a:rPr lang="da-DK" dirty="0"/>
              <a:t>I tilfælde af hest får ben over skagle, vognstang eller forskær eller en hest falder og bliver liggende SKAL kusken standse og </a:t>
            </a:r>
            <a:r>
              <a:rPr lang="da-DK" dirty="0" err="1"/>
              <a:t>groom</a:t>
            </a:r>
            <a:r>
              <a:rPr lang="da-DK" dirty="0"/>
              <a:t> stå af og rette. Ellers skal der fløjtes. Tiden fortsætter.</a:t>
            </a:r>
          </a:p>
          <a:p>
            <a:r>
              <a:rPr lang="da-DK" dirty="0"/>
              <a:t>OBS en kusk behøver ikke at rette en tabt skagle eller løsrevet stangkobbel inde i forhindringen/inden udkørsel. </a:t>
            </a:r>
          </a:p>
          <a:p>
            <a:r>
              <a:rPr lang="da-DK" dirty="0"/>
              <a:t>Hvis en kusk bruger mere end 5 minutter i en forhindring skal der fløjtes to gange og kusken skal forlade forhindringen og stoppe sin </a:t>
            </a:r>
            <a:r>
              <a:rPr lang="da-DK" dirty="0" err="1"/>
              <a:t>marathon</a:t>
            </a:r>
            <a:r>
              <a:rPr lang="da-DK" dirty="0"/>
              <a:t>.</a:t>
            </a:r>
          </a:p>
          <a:p>
            <a:r>
              <a:rPr lang="da-DK" dirty="0"/>
              <a:t>Husk at tilkalde dommer hver gang, der er fejl eller tvivl. Desværre står nogle af strafelementerne på engelsk – systemfejl. Er du i tvivl, så skriv på bagsiden; hvad så du og hvem gjorde hvad. Der vil i hver mappe være en oversigt på dansk.</a:t>
            </a:r>
          </a:p>
          <a:p>
            <a:r>
              <a:rPr lang="da-DK" dirty="0"/>
              <a:t>Hvis en kusk bruger sin pisk unødigt, dvs. pisker stadig hesten selv om den har fart på, så noteres det og dommer på banen tilkaldes. De kan så følge kuskens brug af pisk i de andre forhindringer. Husk det altid er et dommer skøn at fortolke ‘unødig brug af pisk’.</a:t>
            </a:r>
          </a:p>
          <a:p>
            <a:r>
              <a:rPr lang="da-DK" dirty="0"/>
              <a:t>Hvis en vogn vælter, så må man ikke løbe ind og hjælpe med mindre, der er fare for kusk, </a:t>
            </a:r>
            <a:r>
              <a:rPr lang="da-DK" dirty="0" err="1"/>
              <a:t>groom</a:t>
            </a:r>
            <a:r>
              <a:rPr lang="da-DK" dirty="0"/>
              <a:t> eller heste. Kusken skal selv kalde på hjælpen.</a:t>
            </a:r>
          </a:p>
          <a:p>
            <a:endParaRPr lang="da-DK" dirty="0"/>
          </a:p>
        </p:txBody>
      </p:sp>
    </p:spTree>
    <p:extLst>
      <p:ext uri="{BB962C8B-B14F-4D97-AF65-F5344CB8AC3E}">
        <p14:creationId xmlns:p14="http://schemas.microsoft.com/office/powerpoint/2010/main" val="676634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7DC6D34-B9A0-E1A2-AD08-877E723342F1}"/>
              </a:ext>
            </a:extLst>
          </p:cNvPr>
          <p:cNvSpPr>
            <a:spLocks noGrp="1"/>
          </p:cNvSpPr>
          <p:nvPr>
            <p:ph type="title"/>
          </p:nvPr>
        </p:nvSpPr>
        <p:spPr/>
        <p:txBody>
          <a:bodyPr/>
          <a:lstStyle/>
          <a:p>
            <a:r>
              <a:rPr lang="da-DK" dirty="0"/>
              <a:t>Forhindringsdommere:</a:t>
            </a:r>
          </a:p>
        </p:txBody>
      </p:sp>
      <p:sp>
        <p:nvSpPr>
          <p:cNvPr id="3" name="Pladsholder til indhold 2">
            <a:extLst>
              <a:ext uri="{FF2B5EF4-FFF2-40B4-BE49-F238E27FC236}">
                <a16:creationId xmlns:a16="http://schemas.microsoft.com/office/drawing/2014/main" xmlns="" id="{33026FF3-7E1E-0AC2-12F6-492A059A041A}"/>
              </a:ext>
            </a:extLst>
          </p:cNvPr>
          <p:cNvSpPr>
            <a:spLocks noGrp="1"/>
          </p:cNvSpPr>
          <p:nvPr>
            <p:ph idx="1"/>
          </p:nvPr>
        </p:nvSpPr>
        <p:spPr/>
        <p:txBody>
          <a:bodyPr>
            <a:normAutofit/>
          </a:bodyPr>
          <a:lstStyle/>
          <a:p>
            <a:r>
              <a:rPr lang="da-DK" sz="1400" dirty="0"/>
              <a:t>Formanden i hver forhindring skal blive på stævne pladsen eller kunne tilkaldes på telefon op til en time efter sidste ekvipage er sluttet på </a:t>
            </a:r>
            <a:r>
              <a:rPr lang="da-DK" sz="1400" dirty="0" err="1"/>
              <a:t>marathonen</a:t>
            </a:r>
            <a:r>
              <a:rPr lang="da-DK" sz="1400" dirty="0"/>
              <a:t>. </a:t>
            </a:r>
          </a:p>
          <a:p>
            <a:r>
              <a:rPr lang="da-DK" sz="1400" dirty="0"/>
              <a:t>Alle hjælperne i forhindringerne er behjælpelig med at rydde op. Dog må bogstaverne ikke fjernes. Start og slut samt pile skilte samles og pladerne skrues af pinden. Hegn omkring en forhindring ryddes op. Find en fælles plads mellem forhindringerne og sæt en pind lodret.</a:t>
            </a:r>
          </a:p>
          <a:p>
            <a:r>
              <a:rPr lang="da-DK" sz="1400" dirty="0"/>
              <a:t>Til landsstævner kan hver forhindring få ekstra oprydningsopgaver – for gæt hvem, der står med det hele, når alle er taget afsted </a:t>
            </a:r>
            <a:r>
              <a:rPr lang="da-DK" sz="1400" dirty="0">
                <a:sym typeface="Wingdings" panose="05000000000000000000" pitchFamily="2" charset="2"/>
              </a:rPr>
              <a:t></a:t>
            </a:r>
            <a:r>
              <a:rPr lang="da-DK" sz="1400" dirty="0"/>
              <a:t>… så hvert et lille bidrag er med til at alle har en god oplevelse før, under og efter et stævne. </a:t>
            </a:r>
            <a:r>
              <a:rPr lang="da-DK" sz="1400" dirty="0">
                <a:sym typeface="Wingdings" panose="05000000000000000000" pitchFamily="2" charset="2"/>
              </a:rPr>
              <a:t></a:t>
            </a:r>
            <a:endParaRPr lang="da-DK" sz="1400" dirty="0"/>
          </a:p>
        </p:txBody>
      </p:sp>
    </p:spTree>
    <p:extLst>
      <p:ext uri="{BB962C8B-B14F-4D97-AF65-F5344CB8AC3E}">
        <p14:creationId xmlns:p14="http://schemas.microsoft.com/office/powerpoint/2010/main" val="148438264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1585</Words>
  <Application>Microsoft Office PowerPoint</Application>
  <PresentationFormat>Brugerdefineret</PresentationFormat>
  <Paragraphs>97</Paragraphs>
  <Slides>10</Slides>
  <Notes>0</Notes>
  <HiddenSlides>0</HiddenSlides>
  <MMClips>0</MMClips>
  <ScaleCrop>false</ScaleCrop>
  <HeadingPairs>
    <vt:vector size="4" baseType="variant">
      <vt:variant>
        <vt:lpstr>Tema</vt:lpstr>
      </vt:variant>
      <vt:variant>
        <vt:i4>1</vt:i4>
      </vt:variant>
      <vt:variant>
        <vt:lpstr>Diastitler</vt:lpstr>
      </vt:variant>
      <vt:variant>
        <vt:i4>10</vt:i4>
      </vt:variant>
    </vt:vector>
  </HeadingPairs>
  <TitlesOfParts>
    <vt:vector size="11" baseType="lpstr">
      <vt:lpstr>Office-tema</vt:lpstr>
      <vt:lpstr>Infoaften den 5. juli 2022</vt:lpstr>
      <vt:lpstr>Nye regler ifht. marathon</vt:lpstr>
      <vt:lpstr>Tidstagere på etaper/kontrolleret opvarmning:</vt:lpstr>
      <vt:lpstr>Tidstagere på etaper/kontrolleret opvarmning:</vt:lpstr>
      <vt:lpstr>Tidstagere på etaper/kontrolleret opvarmning:</vt:lpstr>
      <vt:lpstr>Forhindringsdommere:</vt:lpstr>
      <vt:lpstr>Forhindringsdommere:</vt:lpstr>
      <vt:lpstr>Registrering af strafpoint på tegningen/forhindringskortet:</vt:lpstr>
      <vt:lpstr>Forhindringsdommere:</vt:lpstr>
      <vt:lpstr>DM og Forbundsmesterskab i VK 2022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Infoaften den 5. juli 2022</dc:title>
  <dc:creator>Anne Grethe Nørgaard</dc:creator>
  <cp:lastModifiedBy>metteacer@outlook.dk</cp:lastModifiedBy>
  <cp:revision>5</cp:revision>
  <dcterms:created xsi:type="dcterms:W3CDTF">2022-07-04T18:29:06Z</dcterms:created>
  <dcterms:modified xsi:type="dcterms:W3CDTF">2022-07-06T16:53:05Z</dcterms:modified>
</cp:coreProperties>
</file>